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5:03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1798 815 24575,'-35'2'0,"0"2"0,-48 10 0,44-6 0,-55 3 0,27-11 0,-102-15 0,66 5 0,-126 0 0,-6-1 0,-31-32 0,248 39 0,0-2 0,0 0 0,-20-11 0,-3-1 0,-55-25 0,83 36 0,1 0 0,0-1 0,1-1 0,-1 0 0,-13-15 0,-22-20 0,-6-7 0,50 47 0,-1-1 0,1 0 0,1 0 0,-1 0 0,1 0 0,0 0 0,0 0 0,0 0 0,0-1 0,1 1 0,0-1 0,1 0 0,-1 1 0,1-1 0,0 1 0,0-1 0,1 0 0,-1 1 0,4-11 0,-1 4 0,0 1 0,1 0 0,0 1 0,1-1 0,0 1 0,1 0 0,0 0 0,13-16 0,10-6 0,2 2 0,1 1 0,1 2 0,1 1 0,1 1 0,65-33 0,-77 47 0,0 2 0,1 0 0,0 2 0,0 0 0,1 2 0,0 1 0,38-2 0,178 11 0,-228-4 0,416 9 0,-351-8 0,-1 2 0,132 26 0,-85 7 0,-96-27 0,1 0 0,0-2 0,1-2 0,37 5 0,54-12 0,-3 0 0,-94 3 0,28 7 0,19 2 0,51-6 0,-116-4 0,-1 1 0,1-1 0,0 1 0,-1 0 0,1 0 0,-1 1 0,0 0 0,1 0 0,-1 0 0,-1 0 0,1 1 0,0 0 0,-1 0 0,0 0 0,0 1 0,0-1 0,-1 1 0,1 0 0,-1 0 0,0 0 0,0 0 0,-1 1 0,0-1 0,0 1 0,0 0 0,-1-1 0,1 1 0,-1 0 0,0 9 0,0 24 0,-7 65 0,1-79 0,-2-2 0,0 1 0,-1-1 0,-16 32 0,23-52 0,-14 40 0,12-30 0,-11 25 0,13-35 0,-1 0 0,0 0 0,0 1 0,0-1 0,0 0 0,0-1 0,-1 1 0,1 0 0,-1-1 0,0 1 0,-5 3 0,-17 6 0,1-1 0,-48 15 0,-15 7 0,39-10 0,10-4 0,0-2 0,-1-2 0,-42 11 0,68-23 0,1-1 0,0 0 0,-1-1 0,1-1 0,-1 0 0,1-1 0,-1 0 0,1-1 0,0 0 0,0-1 0,0 0 0,0-1 0,0 0 0,-18-10 0,2 2 45,0 1-1,-36-8 1,-27-11-1544,80 26-5327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50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1357 0 24575,'-1'16'0,"0"-1"0,-2 0 0,-6 25 0,-2 8 0,-21 134 0,-88 278 0,119-456 0,-135 387 0,80-221 0,53-164 0,1-1 0,-1 1 0,-1-1 0,1 1 0,-1-1 0,0 0 0,0 0 0,0-1 0,0 1 0,-7 4 0,-4 2 0,-1 0 0,-17 8 0,-2 1 0,-12 8 0,-65 28 0,70-34 0,2 1 0,-70 52 0,97-65 0,-145 112 0,133-100 0,0-1 0,-30 18 0,37-28-110,-8 5 232,-33 16 0,51-29-272,0 1 0,0-1 0,-1-1 0,1 0 0,-1 0 0,1 0 1,-1-1-1,1 0 0,-10-1 0,-1-2-6676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51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0 193 24575,'1'-1'0,"0"0"0,0-1 0,0 1 0,0 0 0,0 0 0,0 0 0,0 0 0,0 1 0,0-1 0,0 0 0,1 0 0,-1 1 0,0-1 0,0 1 0,1-1 0,-1 1 0,1-1 0,1 1 0,4-3 0,219-75 0,6 20 0,-213 54 0,30-8 0,0 3 0,66-5 0,-110 14 0,-1 0 0,1 0 0,-1 0 0,1 1 0,-1-1 0,8 3 0,-10-2 0,-1-1 0,0 1 0,0-1 0,0 1 0,0-1 0,0 1 0,0 0 0,-1 0 0,1-1 0,0 1 0,0 0 0,0 0 0,-1 0 0,1 0 0,0 0 0,-1 0 0,1 0 0,-1 0 0,1 0 0,-1 0 0,0 0 0,1 0 0,-1 0 0,0 0 0,0 1 0,0-1 0,0 0 0,0 0 0,0 2 0,-1 6 0,0 1 0,-1-1 0,0 0 0,-1 0 0,0 0 0,0 0 0,-9 17 0,0-4 0,-28 36 0,29-44 0,-1 0 0,-1 0 0,0-1 0,0-1 0,-2 0 0,1-1 0,-2-1 0,1 0 0,-1-1 0,-29 12 0,43-20 0,1-1 0,0 0 0,0 1 0,0-1 0,0 1 0,0 0 0,0-1 0,0 1 0,0 0 0,0 0 0,0-1 0,0 1 0,1 0 0,-1 0 0,0 0 0,-1 2 0,2-2 0,0 0 0,0 0 0,0 0 0,0 0 0,0 0 0,0 0 0,0 0 0,1 0 0,-1 0 0,0 0 0,1 0 0,-1 0 0,0 0 0,1 0 0,-1 0 0,1 0 0,-1 0 0,1 0 0,0 0 0,0 0 0,18 23 0,-9-12 0,0 0 0,-1 1 0,-1 0 0,0 0 0,0 1 0,9 25 0,-13-26 0,-1 1 0,0-1 0,0 1 0,-2 0 0,0 0 0,-1 25 0,0-33 0,-1 0 0,0 0 0,0 0 0,-1-1 0,0 1 0,0-1 0,0 1 0,0-1 0,-1 0 0,0 1 0,0-1 0,-1-1 0,1 1 0,-1 0 0,0-1 0,0 0 0,0 0 0,-10 7 0,-3-1 0,-1 0 0,0-1 0,-1-1 0,1-1 0,-27 7 0,14-7 0,-1 0 0,-51 3 0,77-10 0,-1 0 0,1 0 0,-1 0 0,0-1 0,1 0 0,-8-1 0,12 1 0,0 0 0,1 1 0,-1-1 0,0 0 0,1 0 0,-1 0 0,0 0 0,1 0 0,-1 0 0,1 0 0,-1-1 0,1 1 0,0 0 0,0-1 0,-1 1 0,1-1 0,0 1 0,0-1 0,1 0 0,-1 0 0,0 1 0,1-1 0,-1 0 0,0-3 0,0-8 0,0 0 0,1 0 0,0 0 0,2 0 0,2-14 0,0-10 0,-4 36 3,0-1-1,1 1 1,-1-1-1,0 1 1,1-1-1,-1 1 1,1 0-1,0-1 0,-1 1 1,1 0-1,0-1 1,0 1-1,0 0 1,-1 0-1,1 0 1,1 0-1,-1 0 1,0 0-1,0 0 1,0 0-1,0 0 1,2-1-1,2 0-102,0 0 0,1 0 0,-1 1 0,10-2-1,-2 0-820,22-5-5905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53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1139 1511 24575,'-17'-1'0,"1"0"0,0-1 0,0-1 0,0-1 0,1 0 0,-1-1 0,1-1 0,0 0 0,0-1 0,-20-13 0,-11-11 0,-72-62 0,72 54 0,-298-223 0,239 176 0,89 72 0,2-1 0,0-1 0,1 0 0,-16-27 0,-99-222 0,123 254 0,-8-20 0,1-2 0,2 1 0,1-1 0,1-1 0,2 0 0,1 0 0,1-38 0,3 64 0,0-11 0,1 1 0,1-1 0,1 0 0,0 1 0,7-26 0,-8 40 0,1 0 0,0 1 0,0-1 0,0 0 0,0 1 0,1 0 0,-1 0 0,1-1 0,0 2 0,0-1 0,0 0 0,0 0 0,0 1 0,1 0 0,-1 0 0,1 0 0,5-2 0,6-2 0,0 1 0,0 1 0,18-3 0,-19 4 0,49-9 5,105-4 1,66 12-83,-159 4-51,-2-1-297,473 5-124,-531-3 548,129 9-8,-126-8 9,-1 1-1,1 1 0,-1 1 0,0 0 1,29 14-1,-35-12 75,-1 0 0,1 0 0,-1 0-1,-1 1 1,0 1 0,0 0 0,9 11 0,-7-6 44,-1 0 1,-1 1-1,0 0 0,10 24 0,-15-28-118,-1 0 0,0 0 0,0 0 0,-1 0 0,1 18 0,-4 59 0,0-50 0,1-14 0,-5 88 0,3-89 0,-2 1 0,-11 40 0,-26 56 0,27-82 0,5-17 0,0-1 0,-1 0 0,-1-1 0,-18 25 0,-61 66 0,52-66 0,-10 12 0,-56 72 0,91-109 0,11-15 0,0 0 0,0 0 0,-1 0 0,0-1 0,1 1 0,-1-1 0,-1 1 0,1-1 0,0 0 0,-1-1 0,-6 5 0,-79 34 0,72-33 0,1-1 0,-23 5 0,39-12-1,-1 1 0,0-1 0,1 0 0,-1 0 0,0 0 0,1 0 0,-1 1 0,0-1-1,1 0 1,-1 0 0,0-1 0,1 1 0,-1 0 0,0 0 0,1 0 0,-1 0 0,0 0 0,1-1-1,-2 1 1,2-1 3,0 1 0,0 0 0,0-1 0,-1 1 0,1 0 0,0-1 0,0 1 0,0 0 0,0-1 0,0 1 0,0-1 0,0 1 0,0 0 0,0-1-1,0 1 1,0-1 0,0 1 0,0 0 0,0-1 0,0 1 0,0-1 0,0 1 0,0-1 0,15-25-1116,-14 24 838,24-35-6550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5:03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5:04.6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5:05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37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 0 24575,'0'5'0,"-2"3"0,-1 5 0,-2 4 0,-3 4 0,-3 5 0,-12 16 0,-8 7 0,-6 6 0,-2 0 0,4-4 0,10-9 0,5-5 0,5-9 0,4-9-8191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39.2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201 984 24575,'-10'-1'0,"0"0"0,0 0 0,0-1 0,1-1 0,-1 1 0,1-2 0,-1 1 0,1-1 0,0-1 0,1 1 0,-1-2 0,1 1 0,0-1 0,0 0 0,1-1 0,-1 0 0,-6-9 0,9 10 0,1 0 0,1-1 0,-1 0 0,1 1 0,0-1 0,0 0 0,1-1 0,0 1 0,1 0 0,-1-1 0,1-12 0,0-7 0,5-50 0,-4 67 0,14-133 0,-13 133 0,0-1 0,0 1 0,1 0 0,0 0 0,1 1 0,0-1 0,0 0 0,6-9 0,2-6 0,15-52 0,2-5 0,1 4 0,-22 55 0,1 0 0,2 0 0,0 0 0,1 2 0,16-23 0,-25 41 0,0 1 0,-1 0 0,2-1 0,-1 1 0,0 0 0,0 0 0,1 1 0,-1-1 0,1 0 0,-1 1 0,1-1 0,-1 1 0,1 0 0,0 0 0,0 0 0,3 0 0,-4 1 0,1-1 0,-1 1 0,1 0 0,-1 1 0,1-1 0,-1 0 0,0 1 0,1-1 0,-1 1 0,0 0 0,0 0 0,1 0 0,-1 0 0,0 0 0,0 0 0,0 1 0,0-1 0,0 1 0,0-1 0,1 3 0,8 4 0,0 1 0,0-1 0,1-1 0,0 0 0,0-1 0,1 0 0,21 6 0,26 13 0,-37-13 0,-2 1 0,1 0 0,-2 2 0,0 0 0,-1 1 0,31 34 0,-43-41 0,1 1 0,-2 1 0,1 0 0,-1 0 0,-1 0 0,0 0 0,-1 1 0,6 22 0,-4-5 0,-1 0 0,2 48 0,-8 114 0,0-176 0,-1 1 0,0-1 0,-9 31 0,9-40 0,0 1 0,-1-1 0,1 0 0,-2 0 0,1 0 0,0-1 0,-1 1 0,0-1 0,-1 0 0,1 0 0,-10 8 0,-8 4 0,0-1 0,-1-1 0,-1-1 0,-1-1 0,0-1 0,0-1 0,-50 14 0,59-22 0,0 1 0,0 1 0,0 0 0,0 1 0,-15 9 0,23-11 0,0-1 0,0 0 0,0 0 0,-1 0 0,1-1 0,-1-1 0,-16 2 0,-66-3 0,49-2 0,31 2 0,6 0 0,0 0 0,0 0 0,1 0 0,-1-1 0,-5 0 0,9 0 0,0 1 0,-1-1 0,1 1 0,0-1 0,0 1 0,0-1 0,0 1 0,0-1 0,1 0 0,-1 1 0,0-1 0,0 0 0,0 0 0,1 0 0,-1 0 0,0 0 0,1 0 0,-1 0 0,1 0 0,-1 0 0,1 0 0,-1 0 0,1 0 0,0 0 0,0 0 0,-1-2 0,0-8-1365,2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45.9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 50 24575,'118'-22'0,"-23"4"0,-78 16 0,0-1 0,0 0 0,0 2 0,0 0 0,31 3 0,-46-2 0,1 1 0,-1-1 0,1 1 0,-1 0 0,0 0 0,1 0 0,-1 0 0,0 0 0,0 0 0,0 1 0,0-1 0,0 0 0,0 1 0,0 0 0,0 0 0,-1-1 0,1 1 0,-1 0 0,1 0 0,-1 0 0,0 1 0,1-1 0,-1 0 0,0 0 0,-1 1 0,1-1 0,0 0 0,-1 1 0,1-1 0,-1 1 0,0-1 0,0 1 0,0 3 0,0 4 0,-1 0 0,-1-1 0,1 1 0,-1 0 0,-1-1 0,0 1 0,-6 13 0,-13 20 0,-45 69 0,-38 36 0,90-128 0,3-4 0,-94 122 0,80-108 0,-1-1 0,-42 35 0,47-45 0,21-19 0,1 0 0,-1 1 0,1-1 0,-1 0 0,1 1 0,0-1 0,-1 1 0,1-1 0,0 1 0,-1-1 0,1 1 0,0-1 0,0 1 0,0-1 0,-1 1 0,1-1 0,0 1 0,0-1 0,0 2 0,0-2 0,0 0 0,0 0 0,1 1 0,-1-1 0,0 0 0,0 0 0,0 1 0,1-1 0,-1 0 0,0 0 0,0 0 0,1 1 0,-1-1 0,0 0 0,0 0 0,1 0 0,-1 0 0,0 0 0,0 0 0,1 0 0,-1 0 0,0 1 0,1-1 0,-1 0 0,25-1 0,50-8 0,78-11 0,-80 2-12,3 0 98,-67 16-326,1 1 0,-1 0 0,1 1 0,-1 0 1,18 3-1,-14 0-6586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47.3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569 1640 24575,'-71'1'0,"23"1"0,0-3 0,-51-6 0,86 4 0,1 1 0,-1-1 0,1-1 0,-1 0 0,1-1 0,0 0 0,1-1 0,-1 0 0,1-1 0,1 0 0,-1-1 0,1 0 0,0-1 0,1 0 0,0 0 0,1-1 0,0 0 0,0-1 0,1 0 0,0 0 0,1 0 0,-9-22 0,0-15 0,1-1 0,3 0 0,2 0 0,-5-95 0,13 110 0,3 0 0,1 1 0,1-1 0,10-37 0,3 10 0,30-75 0,-36 110 0,2 0 0,1 1 0,18-26 0,58-65 0,-36 57 0,2 2 0,107-83 0,-129 115 0,1 1 0,1 2 0,0 1 0,2 2 0,1 2 0,52-16 0,-54 23 0,0 2 0,58-5 0,76 5 0,-159 8 0,0 0 0,1 1 0,-1 0 0,17 4 0,-22-3 0,1 1 0,0 0 0,-1 0 0,0 1 0,0-1 0,0 2 0,13 9 0,164 115 0,-98-72 0,-76-49 0,0 1 0,-1 0 0,0 0 0,0 1 0,13 21 0,-11-13 0,-2 1 0,0 0 0,-1 1 0,-1 0 0,-1 0 0,-1 1 0,-1-1 0,2 22 0,3 173 0,-9-181 0,0 1 0,-2 80 0,0-97 0,0 1 0,-1 0 0,-1-1 0,-7 19 0,1-6 0,-3 1 0,-26 47 0,33-69 0,0 0 0,-1-1 0,0 0 0,0 0 0,-1 0 0,0-1 0,-1 0 0,0-1 0,0 0 0,-1-1 0,-14 9 0,-93 33 0,17-7 0,31-11 0,-1-4 0,-2-2 0,-78 14 0,134-34 0,0 0 0,1 2 0,0-1 0,-19 11 0,25-12 6,0 0 0,0-1 0,-1-1 0,1 1 0,-1-2 0,-19 2 0,-61-4-217,42-1-985,33 2-5630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01:47:48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24575,'10'7'0,"1"-1"0,16 8 0,0-1 0,32 21 0,-2 3 0,-1 2 0,-2 3 0,-1 1 0,76 84 0,-100-91 0,-1 1 0,-2 2 0,-2 0 0,-1 2 0,-2 0 0,17 49 0,-32-75 0,-1 0 0,0 1 0,-1-1 0,2 22 0,6 36 0,1 10 0,0 179 0,-14-113 0,2-142 0,0 1 0,0 0 0,0-1 0,1 1 0,5 12 0,-4-12 0,0 1 0,0 0 0,1 12 0,-3 2 17,-2 33 0,-1-42-192,2 0 0,-1 0 0,2 0 0,0 0 1,1-1-1,0 1 0,5 16 0,-2-17-6651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3129F-863B-6026-1676-E45FDC2B7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54DE49-F228-B8B3-2ADD-D957959C3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6F0F6-9F53-C210-8FD1-F46BBB7B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768EF-E722-E117-FF9D-3B808E7E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4240A-FB48-140A-27E4-3490F159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0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93849-8C2C-3667-4FF7-BE616588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B9C93D-3DAC-7ECA-847B-12CD28DEC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038D8-81DB-A394-3D2F-EEC7A3A5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0955D-7A59-E1C1-CB22-8AA623CA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D5912-C4E1-1C2C-9129-15B037EC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7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DD5C1E-FE84-2DFA-05A9-F303A7C4E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92723E-2966-3859-CC12-DE653C022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F7D36-EA97-B70D-25D0-44032AF8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200EA-980A-8C39-C283-2607A162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05F8F-FE85-6864-782B-DC254B75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4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370FF-13C9-0E42-EDC0-B409D885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268FE-D579-8E69-64D9-C70BDA35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E1979-F5BF-F24E-B341-511B7797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BFB86-A0B0-5A82-2DDB-C12B4F80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94CC2-5DCD-5E91-F842-0CB6DE11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18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F4969-80BE-54A2-F7F6-3F705DA8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DF2D9D-95EA-E995-7E07-A2B3FD39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0DD77-1279-F7D7-2FEA-A91207E9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7A10E-19A6-0598-1598-BED4B414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722DD-D316-791E-6826-68BE180A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8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3075D-BAD7-6E66-4B0A-CD7BA3EF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B93DD-8EA4-8030-839A-16BD8D712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609338-1895-D05A-7F85-1A34A4FF8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87843-E8B9-CF4E-283F-9BC40ED3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FFA80-FCBA-B169-AEFE-00BF1EAD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222D5D-333D-B5B0-7DE7-26D02D6F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22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20FA6-412B-6FFD-C6D7-6F5A68A7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45FBA9-CDC2-6D48-BD26-1389730BF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A4464F-9C56-BB32-38BF-178D6D490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F2A868-A31E-0625-FD10-16FAE781F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18A7D0-97C8-736E-F253-50F279B05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B91A6F-9C86-361D-1D7B-7BAB8B65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7592B3-CF30-7597-01AA-3D03C9C6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B065E0-4C2C-5C73-0C64-F1D69D34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2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F7287-5D55-BF97-7DBA-FE792B39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7D593-069C-F7B6-7C4E-4B845879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8A53D0-54CD-C667-6219-0D9B1269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5B7D84-157E-1974-F55C-03F0E3CF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6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97B316-B651-4111-844C-275FC07C3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871A34-5FA5-B6D7-DA09-388FA498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1DFC42-3D6D-CA25-1C5E-D3F8BF91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93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03576-5C8B-AD79-14F6-22EED61F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24781-8BBB-34CD-5BC5-78D390B0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74A2A-D462-4DB1-BD43-0506F00B0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3495D-F72A-7C67-B385-E3AFEE42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1CFCB-29C7-334A-F271-B63E985F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A1969D-932E-D018-24D4-F704FDBC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6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1B124-5C66-7031-B0F4-FDA043DE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D5BAF6-B7E2-B9F3-76A8-35814BF32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D3E3DD-7B22-511D-EA51-60B8540C5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DE215-54C9-532B-2A19-3EBFC7E1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72BDD5-9496-9611-1B9A-812CE73B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2620DB-2875-FBA4-18C1-D188DEEB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9D0529-6BCA-5593-1119-E3485721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8C49B-E566-42E8-FD4A-D7BD41AD8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8F742-B0BB-BBBD-F24D-06B7A09B4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DAD6E-9265-4A0F-91A6-429E0CBC8A74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311878-0F59-60C7-8CB5-F92406EAC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0162B-E2BE-A3B1-236B-248F49CBF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D0497-40FF-4310-AB47-C73FFEFD2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3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0.xml"/><Relationship Id="rId18" Type="http://schemas.openxmlformats.org/officeDocument/2006/relationships/image" Target="../media/image19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16.png"/><Relationship Id="rId17" Type="http://schemas.openxmlformats.org/officeDocument/2006/relationships/customXml" Target="../ink/ink12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8.xml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72ED8-F265-9680-1AB7-520278027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240704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975A3F-F5DF-CB2A-7AB5-13F7BB470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40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71205-2E26-90CE-A5FA-0AC2A7E4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808" y="1864864"/>
            <a:ext cx="5280452" cy="37523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에 </a:t>
            </a:r>
            <a:r>
              <a:rPr lang="en-US" altLang="ko-KR" dirty="0"/>
              <a:t>+ </a:t>
            </a:r>
            <a:r>
              <a:rPr lang="ko-KR" altLang="en-US" dirty="0"/>
              <a:t>모양을 눌러 원하는 </a:t>
            </a:r>
            <a:r>
              <a:rPr lang="ko-KR" altLang="en-US" dirty="0" err="1"/>
              <a:t>머터리얼을</a:t>
            </a:r>
            <a:r>
              <a:rPr lang="ko-KR" altLang="en-US" dirty="0"/>
              <a:t> 추가하고</a:t>
            </a:r>
            <a:r>
              <a:rPr lang="en-US" altLang="ko-KR" dirty="0"/>
              <a:t>, </a:t>
            </a:r>
            <a:r>
              <a:rPr lang="ko-KR" altLang="en-US" dirty="0"/>
              <a:t>활성 </a:t>
            </a:r>
            <a:r>
              <a:rPr lang="ko-KR" altLang="en-US" dirty="0" err="1"/>
              <a:t>머터리얼을</a:t>
            </a:r>
            <a:r>
              <a:rPr lang="ko-KR" altLang="en-US" dirty="0"/>
              <a:t> 원하는 </a:t>
            </a:r>
            <a:r>
              <a:rPr lang="ko-KR" altLang="en-US" dirty="0" err="1"/>
              <a:t>머터리얼로</a:t>
            </a:r>
            <a:r>
              <a:rPr lang="ko-KR" altLang="en-US" dirty="0"/>
              <a:t> 설정해주고</a:t>
            </a:r>
            <a:r>
              <a:rPr lang="en-US" altLang="ko-KR" dirty="0"/>
              <a:t>, 3</a:t>
            </a:r>
            <a:r>
              <a:rPr lang="ko-KR" altLang="en-US" dirty="0"/>
              <a:t>번을 눌러서 </a:t>
            </a:r>
            <a:r>
              <a:rPr lang="ko-KR" altLang="en-US" dirty="0" err="1"/>
              <a:t>그부분의</a:t>
            </a:r>
            <a:r>
              <a:rPr lang="ko-KR" altLang="en-US" dirty="0"/>
              <a:t> </a:t>
            </a:r>
            <a:r>
              <a:rPr lang="ko-KR" altLang="en-US" dirty="0" err="1"/>
              <a:t>머터리얼을</a:t>
            </a:r>
            <a:r>
              <a:rPr lang="ko-KR" altLang="en-US" dirty="0"/>
              <a:t> 바꿉니다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077B3C-9F62-8034-4765-BD49F66D8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140" y="1565694"/>
            <a:ext cx="4863015" cy="4351338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142A464-CF7D-2768-D1C3-67A9F2B47849}"/>
              </a:ext>
            </a:extLst>
          </p:cNvPr>
          <p:cNvGrpSpPr/>
          <p:nvPr/>
        </p:nvGrpSpPr>
        <p:grpSpPr>
          <a:xfrm>
            <a:off x="4081994" y="1831972"/>
            <a:ext cx="262800" cy="374040"/>
            <a:chOff x="4081994" y="1831972"/>
            <a:chExt cx="2628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165618F-E9A5-E010-D5B6-48E6EF36786F}"/>
                    </a:ext>
                  </a:extLst>
                </p14:cNvPr>
                <p14:cNvContentPartPr/>
                <p14:nvPr/>
              </p14:nvContentPartPr>
              <p14:xfrm>
                <a:off x="4142474" y="1949332"/>
                <a:ext cx="95400" cy="1684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165618F-E9A5-E010-D5B6-48E6EF3678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36354" y="1943212"/>
                  <a:ext cx="107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7043D73-2ED0-C550-F9CC-DB29EC75F204}"/>
                    </a:ext>
                  </a:extLst>
                </p14:cNvPr>
                <p14:cNvContentPartPr/>
                <p14:nvPr/>
              </p14:nvContentPartPr>
              <p14:xfrm>
                <a:off x="4081994" y="1831972"/>
                <a:ext cx="262800" cy="3740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7043D73-2ED0-C550-F9CC-DB29EC75F2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75874" y="1825852"/>
                  <a:ext cx="27504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ECF909-1DC0-E03E-A646-A8EE5142EF68}"/>
              </a:ext>
            </a:extLst>
          </p:cNvPr>
          <p:cNvGrpSpPr/>
          <p:nvPr/>
        </p:nvGrpSpPr>
        <p:grpSpPr>
          <a:xfrm>
            <a:off x="4612634" y="2190892"/>
            <a:ext cx="902520" cy="1902960"/>
            <a:chOff x="4612634" y="2190892"/>
            <a:chExt cx="902520" cy="190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88F6CB7-4B7E-04A0-BCCC-D8411B156E46}"/>
                    </a:ext>
                  </a:extLst>
                </p14:cNvPr>
                <p14:cNvContentPartPr/>
                <p14:nvPr/>
              </p14:nvContentPartPr>
              <p14:xfrm>
                <a:off x="5166314" y="2841412"/>
                <a:ext cx="179640" cy="283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88F6CB7-4B7E-04A0-BCCC-D8411B156E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0194" y="2835292"/>
                  <a:ext cx="191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C42AF57-E42C-512E-0D7E-1E8C993921E1}"/>
                    </a:ext>
                  </a:extLst>
                </p14:cNvPr>
                <p14:cNvContentPartPr/>
                <p14:nvPr/>
              </p14:nvContentPartPr>
              <p14:xfrm>
                <a:off x="4891634" y="2723692"/>
                <a:ext cx="623520" cy="591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C42AF57-E42C-512E-0D7E-1E8C993921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85514" y="2717572"/>
                  <a:ext cx="6357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0C4D849-8450-CFF9-F990-52DACE862554}"/>
                    </a:ext>
                  </a:extLst>
                </p14:cNvPr>
                <p14:cNvContentPartPr/>
                <p14:nvPr/>
              </p14:nvContentPartPr>
              <p14:xfrm>
                <a:off x="4780754" y="2190892"/>
                <a:ext cx="279720" cy="6030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0C4D849-8450-CFF9-F990-52DACE8625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74634" y="2184772"/>
                  <a:ext cx="2919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236AFD8-4803-359A-00B6-B27D62CBA1CD}"/>
                    </a:ext>
                  </a:extLst>
                </p14:cNvPr>
                <p14:cNvContentPartPr/>
                <p14:nvPr/>
              </p14:nvContentPartPr>
              <p14:xfrm>
                <a:off x="4612634" y="3388252"/>
                <a:ext cx="488880" cy="705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236AFD8-4803-359A-00B6-B27D62CBA1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06514" y="3382132"/>
                  <a:ext cx="501120" cy="71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1CB31A-E830-7BF1-354B-B8BC32A34463}"/>
              </a:ext>
            </a:extLst>
          </p:cNvPr>
          <p:cNvGrpSpPr/>
          <p:nvPr/>
        </p:nvGrpSpPr>
        <p:grpSpPr>
          <a:xfrm>
            <a:off x="2272994" y="4974772"/>
            <a:ext cx="639000" cy="544320"/>
            <a:chOff x="2272994" y="4974772"/>
            <a:chExt cx="63900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EE2CCEC-A094-DCEE-EA5B-620A7E0FD30F}"/>
                    </a:ext>
                  </a:extLst>
                </p14:cNvPr>
                <p14:cNvContentPartPr/>
                <p14:nvPr/>
              </p14:nvContentPartPr>
              <p14:xfrm>
                <a:off x="2506274" y="5115172"/>
                <a:ext cx="280440" cy="297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EE2CCEC-A094-DCEE-EA5B-620A7E0FD3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00154" y="5109052"/>
                  <a:ext cx="292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4386632-7689-5164-3414-9021243FB78A}"/>
                    </a:ext>
                  </a:extLst>
                </p14:cNvPr>
                <p14:cNvContentPartPr/>
                <p14:nvPr/>
              </p14:nvContentPartPr>
              <p14:xfrm>
                <a:off x="2272994" y="4974772"/>
                <a:ext cx="639000" cy="544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4386632-7689-5164-3414-9021243FB7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66874" y="4968652"/>
                  <a:ext cx="651240" cy="55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287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57723-A968-B6BF-5CAF-B6A4D5AA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프렉처</a:t>
            </a:r>
            <a:r>
              <a:rPr lang="ko-KR" altLang="en-US" dirty="0"/>
              <a:t> 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6BBE9-9AE4-C13C-84B5-6145905BE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원하는 </a:t>
            </a:r>
            <a:r>
              <a:rPr lang="ko-KR" altLang="en-US" dirty="0" err="1"/>
              <a:t>메쉬를</a:t>
            </a:r>
            <a:r>
              <a:rPr lang="ko-KR" altLang="en-US" dirty="0"/>
              <a:t> 어떤 힘의 방향으로 </a:t>
            </a:r>
            <a:r>
              <a:rPr lang="ko-KR" altLang="en-US" dirty="0" err="1"/>
              <a:t>부서뜨릴수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1BD55-3C5C-FEAC-30D6-7DFADB89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28" y="2437285"/>
            <a:ext cx="3487515" cy="40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42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EB0B2-D718-8AB1-87D8-9F994A00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C4110-1322-1097-43C7-B50D18C35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517102-CA2F-8AF0-54C1-CA80B110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07" y="1933045"/>
            <a:ext cx="4400893" cy="41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7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6B9A6-4DFC-6329-6352-5D2236EB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AB3032-C5F9-6B42-C015-94CAF6EB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740" y="1825625"/>
            <a:ext cx="6414519" cy="4351338"/>
          </a:xfrm>
        </p:spPr>
      </p:pic>
    </p:spTree>
    <p:extLst>
      <p:ext uri="{BB962C8B-B14F-4D97-AF65-F5344CB8AC3E}">
        <p14:creationId xmlns:p14="http://schemas.microsoft.com/office/powerpoint/2010/main" val="336980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39C8D-D8EE-26A3-80FC-C2C6634E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751481-EAC1-C3B9-79A4-FA8CC4B6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655" y="1825625"/>
            <a:ext cx="6828690" cy="4351338"/>
          </a:xfrm>
        </p:spPr>
      </p:pic>
    </p:spTree>
    <p:extLst>
      <p:ext uri="{BB962C8B-B14F-4D97-AF65-F5344CB8AC3E}">
        <p14:creationId xmlns:p14="http://schemas.microsoft.com/office/powerpoint/2010/main" val="187123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9314-1139-CE2F-AEE7-6A64708E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96EB3-6D8C-B221-AEB2-9C2E833F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49298-E42F-9DC4-CA61-AD603C57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579"/>
            <a:ext cx="12192000" cy="33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D290C-8A68-4F5C-CCE7-18F2EFC6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인스턴스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A2D12-A056-0844-F3D6-553309E8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하나의 재질만 </a:t>
            </a:r>
            <a:r>
              <a:rPr lang="ko-KR" altLang="en-US" dirty="0" err="1"/>
              <a:t>표현해주고있죠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머터리얼을</a:t>
            </a:r>
            <a:r>
              <a:rPr lang="ko-KR" altLang="en-US" dirty="0"/>
              <a:t> 움직이거나</a:t>
            </a:r>
            <a:r>
              <a:rPr lang="en-US" altLang="ko-KR" dirty="0"/>
              <a:t>, </a:t>
            </a:r>
            <a:r>
              <a:rPr lang="ko-KR" altLang="en-US" dirty="0"/>
              <a:t>함수를 통해서</a:t>
            </a:r>
            <a:r>
              <a:rPr lang="en-US" altLang="ko-KR" dirty="0"/>
              <a:t>, </a:t>
            </a:r>
            <a:r>
              <a:rPr lang="ko-KR" altLang="en-US" dirty="0"/>
              <a:t>코드를 통해서 동적으로 변하게 </a:t>
            </a:r>
            <a:r>
              <a:rPr lang="ko-KR" altLang="en-US" dirty="0" err="1"/>
              <a:t>해줄수있습니다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17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A1052-AA4A-D2D5-DEA2-42EFFD82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D8DBF-7167-5CC9-A058-186BD2617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블렌더</a:t>
            </a:r>
            <a:r>
              <a:rPr lang="en-US" altLang="ko-KR" dirty="0"/>
              <a:t>, 3D Max, Maya</a:t>
            </a:r>
          </a:p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ko-KR" altLang="en-US" dirty="0" err="1"/>
              <a:t>메쉬</a:t>
            </a:r>
            <a:r>
              <a:rPr lang="ko-KR" altLang="en-US" dirty="0"/>
              <a:t> 제작하기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E1D8C2-3BA2-E081-4FD1-076E6AEF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69" y="988666"/>
            <a:ext cx="2384991" cy="48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5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537C5-F401-EBA4-D7A3-F7A3CA07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54CF7A-E8CA-9E1D-C3AA-6782CF5FE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1700"/>
            <a:ext cx="6359074" cy="4351338"/>
          </a:xfrm>
        </p:spPr>
      </p:pic>
    </p:spTree>
    <p:extLst>
      <p:ext uri="{BB962C8B-B14F-4D97-AF65-F5344CB8AC3E}">
        <p14:creationId xmlns:p14="http://schemas.microsoft.com/office/powerpoint/2010/main" val="65330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F6BE-1846-F942-67E3-8D3A95FA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피벗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312011-34FE-901F-CB4B-2F7E43427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79" y="2103877"/>
            <a:ext cx="4171981" cy="2114565"/>
          </a:xfrm>
        </p:spPr>
      </p:pic>
    </p:spTree>
    <p:extLst>
      <p:ext uri="{BB962C8B-B14F-4D97-AF65-F5344CB8AC3E}">
        <p14:creationId xmlns:p14="http://schemas.microsoft.com/office/powerpoint/2010/main" val="411497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78BB5-10D0-4EFE-E0F4-1BFB2575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C84129-00D6-4B27-2A54-A51FF64D7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638" y="3267863"/>
            <a:ext cx="3314724" cy="1466861"/>
          </a:xfrm>
        </p:spPr>
      </p:pic>
    </p:spTree>
    <p:extLst>
      <p:ext uri="{BB962C8B-B14F-4D97-AF65-F5344CB8AC3E}">
        <p14:creationId xmlns:p14="http://schemas.microsoft.com/office/powerpoint/2010/main" val="97829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BDA77-BFE8-57D1-A2CA-ED4777A2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9FB52-16FD-F596-6676-EF070990E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F4C75-0E5D-0482-F3AB-FA629E47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44" y="1986287"/>
            <a:ext cx="4019579" cy="35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04B06-BBC0-3902-AC4A-EB8E601B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411056-902D-F9F3-74F6-5903980E7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5966"/>
            <a:ext cx="3124786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6A617A5-0597-A5D1-7FB8-92DC21AAFF25}"/>
                  </a:ext>
                </a:extLst>
              </p14:cNvPr>
              <p14:cNvContentPartPr/>
              <p14:nvPr/>
            </p14:nvContentPartPr>
            <p14:xfrm>
              <a:off x="2648114" y="2626132"/>
              <a:ext cx="922680" cy="3268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6A617A5-0597-A5D1-7FB8-92DC21AAFF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994" y="2620012"/>
                <a:ext cx="93492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068E3F10-1460-5A3D-FFF7-DBD252CBF702}"/>
              </a:ext>
            </a:extLst>
          </p:cNvPr>
          <p:cNvGrpSpPr/>
          <p:nvPr/>
        </p:nvGrpSpPr>
        <p:grpSpPr>
          <a:xfrm>
            <a:off x="3327794" y="775166"/>
            <a:ext cx="360" cy="9360"/>
            <a:chOff x="3327794" y="775166"/>
            <a:chExt cx="360" cy="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D74BB49-9D9A-D46D-407E-5EC0FF11FE5B}"/>
                    </a:ext>
                  </a:extLst>
                </p14:cNvPr>
                <p14:cNvContentPartPr/>
                <p14:nvPr/>
              </p14:nvContentPartPr>
              <p14:xfrm>
                <a:off x="3327794" y="784166"/>
                <a:ext cx="360" cy="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D74BB49-9D9A-D46D-407E-5EC0FF11F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1674" y="7780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C9FA485-261C-A06E-4CE3-133B18F2CABD}"/>
                    </a:ext>
                  </a:extLst>
                </p14:cNvPr>
                <p14:cNvContentPartPr/>
                <p14:nvPr/>
              </p14:nvContentPartPr>
              <p14:xfrm>
                <a:off x="3327794" y="775166"/>
                <a:ext cx="360" cy="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C9FA485-261C-A06E-4CE3-133B18F2CA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1674" y="7690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2B1351E-B7BD-AC8C-FE25-EAE3CA38BEEA}"/>
                    </a:ext>
                  </a:extLst>
                </p14:cNvPr>
                <p14:cNvContentPartPr/>
                <p14:nvPr/>
              </p14:nvContentPartPr>
              <p14:xfrm>
                <a:off x="3327794" y="775166"/>
                <a:ext cx="360" cy="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2B1351E-B7BD-AC8C-FE25-EAE3CA38BE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1674" y="76904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182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EEF5-8D68-82DA-7A0F-511BC431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C9E4BA-F991-3FB0-ED1D-E6D5F4E63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133" y="1477503"/>
            <a:ext cx="7784238" cy="4351338"/>
          </a:xfrm>
        </p:spPr>
      </p:pic>
    </p:spTree>
    <p:extLst>
      <p:ext uri="{BB962C8B-B14F-4D97-AF65-F5344CB8AC3E}">
        <p14:creationId xmlns:p14="http://schemas.microsoft.com/office/powerpoint/2010/main" val="79482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ED85C-9EF3-11DA-90F8-78148B24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머터리얼</a:t>
            </a:r>
            <a:r>
              <a:rPr lang="ko-KR" altLang="en-US" dirty="0"/>
              <a:t>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A8C71-314B-30AF-EDE2-4DC8B2B0B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브러쉬</a:t>
            </a:r>
            <a:r>
              <a:rPr lang="ko-KR" altLang="en-US" dirty="0"/>
              <a:t> 크기 </a:t>
            </a:r>
            <a:r>
              <a:rPr lang="ko-KR" altLang="en-US" dirty="0" err="1"/>
              <a:t>조절후</a:t>
            </a:r>
            <a:r>
              <a:rPr lang="ko-KR" altLang="en-US" dirty="0"/>
              <a:t> 클릭 </a:t>
            </a:r>
            <a:r>
              <a:rPr lang="en-US" altLang="ko-KR" dirty="0"/>
              <a:t>= </a:t>
            </a:r>
            <a:r>
              <a:rPr lang="ko-KR" altLang="en-US" dirty="0"/>
              <a:t>원하는 </a:t>
            </a:r>
            <a:r>
              <a:rPr lang="ko-KR" altLang="en-US" dirty="0" err="1"/>
              <a:t>머터리얼</a:t>
            </a:r>
            <a:r>
              <a:rPr lang="ko-KR" altLang="en-US" dirty="0"/>
              <a:t> 구간 선택</a:t>
            </a:r>
            <a:endParaRPr lang="en-US" altLang="ko-KR" dirty="0"/>
          </a:p>
          <a:p>
            <a:r>
              <a:rPr lang="ko-KR" altLang="en-US" dirty="0" err="1"/>
              <a:t>쉬프트</a:t>
            </a:r>
            <a:r>
              <a:rPr lang="ko-KR" altLang="en-US" dirty="0"/>
              <a:t> 클릭 </a:t>
            </a:r>
            <a:r>
              <a:rPr lang="en-US" altLang="ko-KR" dirty="0"/>
              <a:t>= </a:t>
            </a:r>
            <a:r>
              <a:rPr lang="ko-KR" altLang="en-US" dirty="0"/>
              <a:t>선택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A0E92-6A50-D698-116C-8E3F96DAE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70" y="2458515"/>
            <a:ext cx="3600088" cy="28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89</Words>
  <Application>Microsoft Office PowerPoint</Application>
  <PresentationFormat>와이드스크린</PresentationFormat>
  <Paragraphs>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240704</vt:lpstr>
      <vt:lpstr>모델링 툴</vt:lpstr>
      <vt:lpstr>생성</vt:lpstr>
      <vt:lpstr>피벗</vt:lpstr>
      <vt:lpstr>자르기</vt:lpstr>
      <vt:lpstr>병합</vt:lpstr>
      <vt:lpstr>머터리얼 수정</vt:lpstr>
      <vt:lpstr>머터리얼 수정</vt:lpstr>
      <vt:lpstr>머터리얼 수정</vt:lpstr>
      <vt:lpstr>1번 에 + 모양을 눌러 원하는 머터리얼을 추가하고, 활성 머터리얼을 원하는 머터리얼로 설정해주고, 3번을 눌러서 그부분의 머터리얼을 바꿉니다  </vt:lpstr>
      <vt:lpstr>프렉처 모드</vt:lpstr>
      <vt:lpstr>PowerPoint 프레젠테이션</vt:lpstr>
      <vt:lpstr>PowerPoint 프레젠테이션</vt:lpstr>
      <vt:lpstr>PowerPoint 프레젠테이션</vt:lpstr>
      <vt:lpstr>PowerPoint 프레젠테이션</vt:lpstr>
      <vt:lpstr>머터리얼 인스턴스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재효 최</dc:creator>
  <cp:lastModifiedBy>재효 최</cp:lastModifiedBy>
  <cp:revision>15</cp:revision>
  <dcterms:created xsi:type="dcterms:W3CDTF">2024-07-04T01:04:28Z</dcterms:created>
  <dcterms:modified xsi:type="dcterms:W3CDTF">2024-07-04T09:12:40Z</dcterms:modified>
</cp:coreProperties>
</file>